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056C-F5C5-48EB-8F33-8E0B85B6F951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9F1D-96E7-46CF-8079-CA0C0EA24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9F1D-96E7-46CF-8079-CA0C0EA24C5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3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5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25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2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94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57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84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5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775C-308B-4159-84C5-C2B58B4D4519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4C9A-B9AF-4AAD-9D1E-47306B235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20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宿題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7904" y="41490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M2</a:t>
            </a:r>
            <a:r>
              <a:rPr kumimoji="1" lang="ja-JP" altLang="en-US" sz="3200" dirty="0" smtClean="0"/>
              <a:t>　北口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2326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3087"/>
            <a:ext cx="42576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39" y="1412776"/>
            <a:ext cx="449635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43608" y="260648"/>
            <a:ext cx="456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センサーによる違い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980" y="55457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ZnTe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1mm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5589240"/>
            <a:ext cx="23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LiNbO</a:t>
            </a:r>
            <a:r>
              <a:rPr lang="en-US" altLang="ja-JP" baseline="-25000" dirty="0" smtClean="0"/>
              <a:t>3</a:t>
            </a:r>
            <a:r>
              <a:rPr lang="ja-JP" altLang="en-US" baseline="-25000" dirty="0" smtClean="0"/>
              <a:t>　</a:t>
            </a:r>
            <a:r>
              <a:rPr kumimoji="1" lang="en-US" altLang="ja-JP" dirty="0" smtClean="0"/>
              <a:t>20μm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16125" y="6099706"/>
            <a:ext cx="464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Ref. ) Opt</a:t>
            </a:r>
            <a:r>
              <a:rPr lang="en-US" altLang="ja-JP" dirty="0"/>
              <a:t>. Express </a:t>
            </a:r>
            <a:r>
              <a:rPr lang="en-US" altLang="ja-JP" b="1" dirty="0"/>
              <a:t>18</a:t>
            </a:r>
            <a:r>
              <a:rPr lang="en-US" altLang="ja-JP" dirty="0"/>
              <a:t>(17), 18419–18424 (2010)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238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17383" r="57504" b="6250"/>
          <a:stretch/>
        </p:blipFill>
        <p:spPr bwMode="auto">
          <a:xfrm>
            <a:off x="827584" y="847104"/>
            <a:ext cx="4008900" cy="539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36096" y="278092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ZnTe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SNR</a:t>
            </a:r>
            <a:r>
              <a:rPr kumimoji="1" lang="ja-JP" altLang="en-US" sz="2400" dirty="0" smtClean="0"/>
              <a:t>・・・</a:t>
            </a:r>
            <a:r>
              <a:rPr kumimoji="1" lang="en-US" altLang="ja-JP" sz="2400" dirty="0" smtClean="0"/>
              <a:t>1000:1</a:t>
            </a:r>
          </a:p>
          <a:p>
            <a:endParaRPr lang="en-US" altLang="ja-JP" sz="2400" dirty="0"/>
          </a:p>
          <a:p>
            <a:endParaRPr kumimoji="1" lang="en-US" altLang="ja-JP" sz="1200" dirty="0" smtClean="0"/>
          </a:p>
          <a:p>
            <a:r>
              <a:rPr lang="en-US" altLang="ja-JP" sz="2400" dirty="0" smtClean="0"/>
              <a:t>LiNbO</a:t>
            </a:r>
            <a:r>
              <a:rPr lang="en-US" altLang="ja-JP" sz="2400" baseline="-25000" dirty="0" smtClean="0"/>
              <a:t>3</a:t>
            </a:r>
            <a:endParaRPr lang="en-US" altLang="ja-JP" sz="2400" baseline="-25000" dirty="0"/>
          </a:p>
          <a:p>
            <a:r>
              <a:rPr lang="en-US" altLang="ja-JP" sz="2400" dirty="0" smtClean="0"/>
              <a:t>SNR</a:t>
            </a:r>
            <a:r>
              <a:rPr lang="ja-JP" altLang="en-US" sz="2400" dirty="0" smtClean="0"/>
              <a:t>･･･</a:t>
            </a:r>
            <a:r>
              <a:rPr lang="en-US" altLang="ja-JP" sz="2400" dirty="0" smtClean="0"/>
              <a:t>28:1</a:t>
            </a:r>
          </a:p>
          <a:p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260648"/>
            <a:ext cx="456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センサーによる違い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970380" y="6159865"/>
            <a:ext cx="773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ja-JP" altLang="en-US" dirty="0"/>
          </a:p>
          <a:p>
            <a:pPr algn="r"/>
            <a:r>
              <a:rPr lang="fr-FR" altLang="ja-JP" dirty="0"/>
              <a:t> </a:t>
            </a:r>
            <a:r>
              <a:rPr lang="fr-FR" altLang="ja-JP" dirty="0" smtClean="0"/>
              <a:t>ref. ) Appl</a:t>
            </a:r>
            <a:r>
              <a:rPr lang="fr-FR" altLang="ja-JP" dirty="0"/>
              <a:t>. Phys. Lett. </a:t>
            </a:r>
            <a:r>
              <a:rPr lang="fr-FR" altLang="ja-JP" b="1" dirty="0"/>
              <a:t>70</a:t>
            </a:r>
            <a:r>
              <a:rPr lang="fr-FR" altLang="ja-JP" dirty="0"/>
              <a:t>(23), 3069–3071 (1997)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65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033" cy="161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1" y="1595161"/>
            <a:ext cx="6401416" cy="52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6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</Words>
  <Application>Microsoft Office PowerPoint</Application>
  <PresentationFormat>画面に合わせる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宿題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宿題</dc:title>
  <dc:creator>user</dc:creator>
  <cp:lastModifiedBy>user</cp:lastModifiedBy>
  <cp:revision>5</cp:revision>
  <dcterms:created xsi:type="dcterms:W3CDTF">2012-11-21T23:59:34Z</dcterms:created>
  <dcterms:modified xsi:type="dcterms:W3CDTF">2012-12-28T08:34:21Z</dcterms:modified>
</cp:coreProperties>
</file>